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2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0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2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8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4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1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9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7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6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24A8F-D8EE-4FD2-BD5B-3E4C6A0F694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03AA-A733-4E6D-8924-FEB6FD1B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0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/>
              <a:t>Clearing the figure window</a:t>
            </a:r>
            <a:endParaRPr lang="en-US" dirty="0"/>
          </a:p>
          <a:p>
            <a:r>
              <a:rPr lang="en-US" i="1" dirty="0"/>
              <a:t>You can clear the plot window by typing </a:t>
            </a:r>
            <a:r>
              <a:rPr lang="en-US" b="1" i="1" dirty="0" err="1"/>
              <a:t>clf</a:t>
            </a:r>
            <a:r>
              <a:rPr lang="en-US" i="1" dirty="0"/>
              <a:t> which stands for 'clear figure' . to get rid of a figure window entirely , type close .to get rid of all the figure windows , type close all . new figure windows can be created by typing figure.</a:t>
            </a:r>
            <a:endParaRPr lang="en-US" dirty="0"/>
          </a:p>
          <a:p>
            <a:r>
              <a:rPr lang="en-US" b="1" i="1" u="sng" dirty="0"/>
              <a:t>Subplots</a:t>
            </a:r>
            <a:endParaRPr lang="en-US" dirty="0"/>
          </a:p>
          <a:p>
            <a:r>
              <a:rPr lang="en-US" i="1" dirty="0"/>
              <a:t>To plot more than one set of axes in the same window , use the subplot command . you can type</a:t>
            </a:r>
            <a:endParaRPr lang="en-US" dirty="0"/>
          </a:p>
          <a:p>
            <a:r>
              <a:rPr lang="en-US" b="1" i="1" dirty="0"/>
              <a:t>Subplot(</a:t>
            </a:r>
            <a:r>
              <a:rPr lang="en-US" b="1" i="1" dirty="0" err="1"/>
              <a:t>m,n,p</a:t>
            </a:r>
            <a:r>
              <a:rPr lang="en-US" b="1" i="1" dirty="0"/>
              <a:t>)</a:t>
            </a:r>
            <a:endParaRPr lang="en-US" dirty="0"/>
          </a:p>
          <a:p>
            <a:r>
              <a:rPr lang="en-US" i="1" dirty="0"/>
              <a:t>To break up the plotting window into m plots in the vertical direction and n plots in the horizontal direction , choosing the </a:t>
            </a:r>
            <a:r>
              <a:rPr lang="en-US" i="1" dirty="0" err="1"/>
              <a:t>pth</a:t>
            </a:r>
            <a:r>
              <a:rPr lang="en-US" i="1" dirty="0"/>
              <a:t> plot for drawing into. The subplots are counted as you read text :left to right along the top row , then left to right along the second row, and so on . here is an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5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14600"/>
            <a:ext cx="4796790" cy="1619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8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83903" y="662226"/>
            <a:ext cx="75932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you want to clear one of the plots in a subplot without affecting the  others you can use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the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cla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(clear axes) command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continuing the 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previous example 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0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435" y="2854960"/>
            <a:ext cx="4876165" cy="16408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7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-514985"/>
            <a:ext cx="4181475" cy="52025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0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Try following example:-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92125"/>
            <a:ext cx="4276725" cy="538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56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985" y="980440"/>
            <a:ext cx="3981450" cy="18186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4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158115"/>
            <a:ext cx="703897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Three dimension plots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plot3 command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is the 3-d equivalent of plot: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3048000"/>
            <a:ext cx="5276850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8306" y="1191161"/>
            <a:ext cx="814229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three dimensional spiral can be better visualized by changing the orientation of the axes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you can invoke a mouse – base 3-d axis mover by typing: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rotate3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you click the mouse button down on the plot and drag , you can move the axes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view the plot from any angle . release the mouse button to redraw the data. Type rotate3 again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to turn off this 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behaviour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86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5973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268</Words>
  <Application>Microsoft Office PowerPoint</Application>
  <PresentationFormat>عرض على الشاشة (3:4)‏</PresentationFormat>
  <Paragraphs>16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2019-12-12T23:06:15Z</dcterms:created>
  <dcterms:modified xsi:type="dcterms:W3CDTF">2019-12-12T23:13:32Z</dcterms:modified>
</cp:coreProperties>
</file>